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5" y="6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15F42-0BA1-4E35-8D67-8D7F347B4F86}" type="datetimeFigureOut">
              <a:rPr lang="cs-CZ"/>
              <a:t>12.4.2023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F8576-E9D1-4784-B44E-30557916A571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786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F8576-E9D1-4784-B44E-30557916A571}" type="slidenum">
              <a:rPr lang="cs-CZ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981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12.4.2023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12.4.2023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12.4.2023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12.4.2023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12.4.2023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12.4.2023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12.4.2023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12.4.2023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12.4.2023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12.4.2023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12.4.2023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12.4.2023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srdicko.ricany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Přímá spojnice se šipkou 24"/>
          <p:cNvCxnSpPr/>
          <p:nvPr/>
        </p:nvCxnSpPr>
        <p:spPr>
          <a:xfrm>
            <a:off x="9781671" y="3314288"/>
            <a:ext cx="8928" cy="1118354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10942205" y="4448790"/>
            <a:ext cx="8928" cy="850663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8825184" y="4436042"/>
            <a:ext cx="8928" cy="850663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3366841" y="4448790"/>
            <a:ext cx="8928" cy="850663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1249820" y="4436042"/>
            <a:ext cx="8928" cy="850663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2308331" y="3301541"/>
            <a:ext cx="8928" cy="1143849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>
            <a:off x="5942975" y="2919124"/>
            <a:ext cx="3825" cy="2354833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92130" y="1134515"/>
            <a:ext cx="9144000" cy="972660"/>
          </a:xfrm>
        </p:spPr>
        <p:txBody>
          <a:bodyPr/>
          <a:lstStyle/>
          <a:p>
            <a:r>
              <a:rPr lang="cs-CZ" sz="4800">
                <a:solidFill>
                  <a:srgbClr val="538135"/>
                </a:solidFill>
              </a:rPr>
              <a:t>ORGANIZAČNÍ SCHÉMA ŠKOLY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92130" y="178474"/>
            <a:ext cx="8608367" cy="865187"/>
          </a:xfrm>
        </p:spPr>
        <p:txBody>
          <a:bodyPr>
            <a:normAutofit/>
          </a:bodyPr>
          <a:lstStyle/>
          <a:p>
            <a:r>
              <a:rPr lang="cs-CZ" sz="1800" dirty="0"/>
              <a:t>Mateřská škola Srdíčko Říčany, příspěvková organizace    </a:t>
            </a:r>
          </a:p>
          <a:p>
            <a:r>
              <a:rPr lang="cs-CZ" sz="1800" dirty="0"/>
              <a:t> </a:t>
            </a:r>
            <a:r>
              <a:rPr lang="cs-CZ" sz="1800" u="sng" dirty="0" smtClean="0">
                <a:hlinkClick r:id="rId3"/>
              </a:rPr>
              <a:t>www.mssrdicko.ricany.cz</a:t>
            </a:r>
            <a:r>
              <a:rPr lang="cs-CZ" sz="1800" dirty="0" smtClean="0"/>
              <a:t>  </a:t>
            </a:r>
            <a:r>
              <a:rPr lang="cs-CZ" sz="1800" dirty="0" smtClean="0"/>
              <a:t>mobil</a:t>
            </a:r>
            <a:r>
              <a:rPr lang="cs-CZ" sz="1800" dirty="0"/>
              <a:t>. 739 666 423</a:t>
            </a:r>
          </a:p>
          <a:p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1186055" y="3429013"/>
            <a:ext cx="2380725" cy="81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/>
              <a:t>vedoucí školní jídelny</a:t>
            </a:r>
          </a:p>
        </p:txBody>
      </p:sp>
      <p:sp>
        <p:nvSpPr>
          <p:cNvPr id="6" name="Obdélník 5"/>
          <p:cNvSpPr/>
          <p:nvPr/>
        </p:nvSpPr>
        <p:spPr>
          <a:xfrm>
            <a:off x="471879" y="4639998"/>
            <a:ext cx="1628775" cy="825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>
                <a:latin typeface="Calibri"/>
                <a:ea typeface="Verdana" charset="0"/>
                <a:cs typeface="Verdana" charset="0"/>
              </a:rPr>
              <a:t>kuchařka</a:t>
            </a:r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537887" y="4639998"/>
            <a:ext cx="1628775" cy="825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>
                <a:latin typeface="Calibri"/>
                <a:ea typeface="Verdana" charset="0"/>
                <a:cs typeface="Verdana" charset="0"/>
              </a:rPr>
              <a:t>kuchařka</a:t>
            </a:r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4807946" y="2370994"/>
            <a:ext cx="2380725" cy="812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Ředitel školy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4795193" y="3429013"/>
            <a:ext cx="2380725" cy="812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zástupce ředitele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4782440" y="4436042"/>
            <a:ext cx="2379662" cy="226598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/>
              <a:t>učitelky:</a:t>
            </a:r>
          </a:p>
          <a:p>
            <a:pPr algn="ctr"/>
            <a:endParaRPr lang="cs-CZ"/>
          </a:p>
          <a:p>
            <a:pPr algn="ctr"/>
            <a:r>
              <a:rPr lang="cs-CZ"/>
              <a:t>třída Berušky</a:t>
            </a:r>
          </a:p>
          <a:p>
            <a:pPr algn="ctr"/>
            <a:r>
              <a:rPr lang="cs-CZ"/>
              <a:t>třída Rybičky</a:t>
            </a:r>
          </a:p>
          <a:p>
            <a:pPr algn="ctr"/>
            <a:r>
              <a:rPr lang="cs-CZ"/>
              <a:t>třída Žabičky</a:t>
            </a:r>
          </a:p>
          <a:p>
            <a:pPr algn="ctr"/>
            <a:r>
              <a:rPr lang="cs-CZ"/>
              <a:t>třída Koťátka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8608381" y="3429013"/>
            <a:ext cx="2380725" cy="812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/>
              <a:t>školník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8034490" y="4639998"/>
            <a:ext cx="1628775" cy="82517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>
                <a:latin typeface="Calibri"/>
                <a:ea typeface="Verdana" charset="0"/>
                <a:cs typeface="Verdana" charset="0"/>
              </a:rPr>
              <a:t>uklízečka</a:t>
            </a:r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10100498" y="4639998"/>
            <a:ext cx="1628775" cy="82517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>
                <a:latin typeface="Calibri"/>
                <a:ea typeface="Verdana" charset="0"/>
                <a:cs typeface="Verdana" charset="0"/>
              </a:rPr>
              <a:t>uklízečka</a:t>
            </a:r>
            <a:endParaRPr lang="cs-CZ"/>
          </a:p>
        </p:txBody>
      </p:sp>
      <p:cxnSp>
        <p:nvCxnSpPr>
          <p:cNvPr id="26" name="Přímá spojnice se šipkou 25"/>
          <p:cNvCxnSpPr/>
          <p:nvPr/>
        </p:nvCxnSpPr>
        <p:spPr>
          <a:xfrm>
            <a:off x="2321083" y="3304943"/>
            <a:ext cx="7456760" cy="9347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1249821" y="4436042"/>
            <a:ext cx="2113195" cy="9347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8825184" y="4436042"/>
            <a:ext cx="2113195" cy="9347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Širokoúhlá obrazovka</PresentationFormat>
  <Paragraphs>18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Motiv systému Office</vt:lpstr>
      <vt:lpstr>ORGANIZAČNÍ SCHÉMA ŠKOLY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ORGANIZAČNÍ SCHÉMA ŠKOLY</dc:title>
  <dc:creator/>
  <cp:lastModifiedBy/>
  <cp:revision>2</cp:revision>
  <dcterms:created xsi:type="dcterms:W3CDTF">2012-08-16T00:56:33Z</dcterms:created>
  <dcterms:modified xsi:type="dcterms:W3CDTF">2023-04-12T11:16:03Z</dcterms:modified>
</cp:coreProperties>
</file>